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C980-BF8D-4716-BFEE-7DD73CD7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25E366-55BA-4F69-A577-198A499DA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25EB6-DD7C-403F-A849-0548C77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C4801-3B75-43F6-9308-F23DF188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B82E4-1988-4DD7-A482-46A38F05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CC69-CA7A-4FD4-B960-A09E0977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7C4C3-BC0C-40CC-B8D4-66DF5C859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AAF50-BDAA-44A7-828D-3968DF22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160B7-83E1-42A0-838C-E25BD249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F320B-8BC0-454B-A404-9E501BE0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9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72099-B2A9-4223-A1E8-DBCB1EB09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615C55-B502-4E5A-AD8C-9C02145DD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B1DFF-69C7-4A45-A537-B5E43420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DFB46A-6649-4FF6-B865-0A3F231E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252ED-EA2F-4CD3-9CD3-19A66E3A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887E-9710-4B05-88B9-341E5347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B61FC-FEE6-4FDA-A338-86368133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C4DD7-FCF6-43DF-B44C-DD72FC1E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EA5F10-EA4C-4295-BD67-C2C0EBB9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8A995A-D0D0-45ED-99A1-4E05F06A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1F4DE-372D-4A05-B3B3-F7BDBE19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8DE08-05B1-4A8A-A5FA-CC528033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CEB2B0-1CBD-48D0-8E70-5F12D7B4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05B907-2354-4E1C-B953-07FDE98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3B92A6-AA1B-48E3-9087-D5B4D165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0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DB73-9F42-479C-BB89-6D3E13E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BFA31-8D23-48D7-8452-C23BBA0DA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230BC7-E0B8-4D29-A510-0FFB75147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8DCD0D-D090-4C04-A105-349D074A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005F80-0A11-4E1C-9EBB-D559C07D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0E2E80-B933-4BE0-A186-7DAC37A6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3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F2DE1-CA4B-4A35-BAF4-2431790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4FA86-09D9-45F4-AA56-13F65B3B0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A0CC03-2658-410E-8527-003924904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6966EB-114B-42F3-B19D-ED5B9685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9B28A-8100-4755-9765-D60468012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EF30C6-D72E-4780-9F0B-9332630A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740042-C1F2-4437-B791-A73D2D92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3489FB-2C59-490D-959A-66C03055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6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39F52-1471-4DBC-97CD-D07CD459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68C3F3-57D2-4BDE-8E5F-15BE801A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FB4E7F-619E-484A-B64D-D1A7FCDA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B00850-FCB7-45E3-8300-070E3B5C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15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7E8019-B68F-4C1D-AEC3-E93CA805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868325-9A5B-402F-866F-84F69941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ABB382-C153-402F-BA1C-588B6DF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75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55BE8-D6EF-4568-9DDB-D352AB20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B75A3-98D3-4398-9C81-6802C692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F671E-E104-43ED-9DEB-6027888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D5857C-3A6A-4CB1-86EB-47FB16D7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F27A0-DBFB-440D-B3AE-88236BF7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DCE424-82CB-451C-BF20-ADB8C02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359A6-56EA-4A6B-8DD5-07AB4017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6023B1-6B75-4C0B-B3D4-CB057E66E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0256E0-E5CF-4C2C-8292-4F57574E7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0EFC5A-C83A-4E42-BF60-927EC69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AECFA-0030-45B1-A4AD-A035DE15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CF70E1-CEC5-4320-8C45-E72D5E9D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79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70BA5-25A0-4830-A71F-4BCA9EC3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FF6826-9A85-4195-AAE2-5782723C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0C492-0DD4-4C26-ABD3-021524F57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25C9-A93B-410D-AF3F-8A24EB9205D2}" type="datetimeFigureOut">
              <a:rPr lang="ru-RU" smtClean="0"/>
              <a:t>30.01.2025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5461F-0B55-4056-B823-C1DCED726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95E8F-4F12-4E26-B78C-D3DCF740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AC3A-3687-4C12-A369-EDBE59087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EEAD3-2D0D-4A80-A4BE-C061A520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3695-4B04-4EBF-B946-ECDA44F98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ROG Fonts" panose="00000500000000000000" pitchFamily="50" charset="0"/>
              </a:rPr>
              <a:t>Game Center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0E3628-B0D0-4AA1-96E1-17A86E36B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Авторы проекта: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Педченко Богдан</a:t>
            </a:r>
          </a:p>
          <a:p>
            <a:r>
              <a:rPr lang="ru-RU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Захаров Роман</a:t>
            </a:r>
          </a:p>
        </p:txBody>
      </p:sp>
    </p:spTree>
    <p:extLst>
      <p:ext uri="{BB962C8B-B14F-4D97-AF65-F5344CB8AC3E}">
        <p14:creationId xmlns:p14="http://schemas.microsoft.com/office/powerpoint/2010/main" val="32876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46354-FD17-43AD-A75D-ADA8EFFC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5E9A2-9A37-4868-8974-9AFCEDCF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68" y="365125"/>
            <a:ext cx="4833731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F39B6-FF60-4F70-9E59-E015330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5" y="1825625"/>
            <a:ext cx="60184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Суть проекта в том, чтобы объединить несколько небольших интересных игр в одном центре. На данный момент в игровом центре есть Тетрис и Денди </a:t>
            </a:r>
            <a:r>
              <a:rPr lang="ru-RU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танчики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на стадии разработки. Планируется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Flappy Bird 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и игра «Жизнь»</a:t>
            </a:r>
          </a:p>
        </p:txBody>
      </p:sp>
    </p:spTree>
    <p:extLst>
      <p:ext uri="{BB962C8B-B14F-4D97-AF65-F5344CB8AC3E}">
        <p14:creationId xmlns:p14="http://schemas.microsoft.com/office/powerpoint/2010/main" val="330535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C03F-520F-4272-8F73-BD5C8DFD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588" y="365125"/>
            <a:ext cx="6551212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DE723-E50E-427C-ACA0-7D9B92A7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266" y="1825625"/>
            <a:ext cx="698853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меню центра предельно минималистичное и незамысловатое. Оно представляет из себя яркие иконки игр на сером фоне. В нём точно не заблудишься.</a:t>
            </a:r>
          </a:p>
        </p:txBody>
      </p:sp>
    </p:spTree>
    <p:extLst>
      <p:ext uri="{BB962C8B-B14F-4D97-AF65-F5344CB8AC3E}">
        <p14:creationId xmlns:p14="http://schemas.microsoft.com/office/powerpoint/2010/main" val="377229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568E7-9693-45CD-9BAF-9F025A5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88C28-9AC2-419E-814D-4B282B51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92" y="365125"/>
            <a:ext cx="5605007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41E7C-5831-4E7E-8A3E-93E6A1AD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672" y="1825625"/>
            <a:ext cx="542212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Тетрис был разработан советским программистом Алексеем Пажитновым в 1985 году. С тех пор это одна из самых популярных игр в мире. Такой интересной игре самое место в гейм-центре. Автор Тетриса в проекте – Богдан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В проекте реализованы все механики оригинального тетриса. Также предусмотрена функция паузы. Чтобы игрок не злоупотреблял этой функцией для планирования дальнейших действий, во время паузы игровое поле не видно.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EA6AA6-44A2-4929-818F-EB51BDE2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3" y="1332868"/>
            <a:ext cx="44435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EFC5C3-EBE0-4C32-80DE-B58C1B638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C5690-B8E8-4750-BCAE-DDA845CE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246" y="365125"/>
            <a:ext cx="6495553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тетриса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D2C0D7-C4F3-46FD-A5DD-8015548F2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48" y="1825625"/>
            <a:ext cx="618545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coming soon!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7194B15-F3D4-49D3-9B29-255447A2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E805-DA18-459E-82ED-8B3D1D13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Денди </a:t>
            </a:r>
            <a:r>
              <a:rPr lang="ru-RU" b="1" dirty="0" err="1"/>
              <a:t>танчики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E127B-FFDE-4CF7-94BB-7DDF67647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7" y="1825625"/>
            <a:ext cx="1113116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Спросите Романа, сейчас в 23:42 это не представляется возможным</a:t>
            </a:r>
          </a:p>
        </p:txBody>
      </p:sp>
    </p:spTree>
    <p:extLst>
      <p:ext uri="{BB962C8B-B14F-4D97-AF65-F5344CB8AC3E}">
        <p14:creationId xmlns:p14="http://schemas.microsoft.com/office/powerpoint/2010/main" val="297801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Красивый акварельный фон">
            <a:extLst>
              <a:ext uri="{FF2B5EF4-FFF2-40B4-BE49-F238E27FC236}">
                <a16:creationId xmlns:a16="http://schemas.microsoft.com/office/drawing/2014/main" id="{700433DB-4CA4-4F6C-8DFA-FF663BB9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797FD-2448-4702-82DF-563A5EFB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Flappy Bird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E7084-0597-4267-B40B-33C81AFA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Coming soon!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A7979-E170-4D82-AECB-4EF5F699DB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20" y="4001294"/>
            <a:ext cx="4230379" cy="26423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617752-0EDF-4A5C-B2A7-EACD844B96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86" y="4501677"/>
            <a:ext cx="977646" cy="7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Темно-волнистая абстракция">
            <a:extLst>
              <a:ext uri="{FF2B5EF4-FFF2-40B4-BE49-F238E27FC236}">
                <a16:creationId xmlns:a16="http://schemas.microsoft.com/office/drawing/2014/main" id="{3B3A6750-A68A-4AD5-8137-30C840BF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1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E0E37-439E-408E-9EFC-6BE60B91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просмотр!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02BD1E-F20E-4A37-8E0A-CBD5183A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3EEA8F-B584-4B92-BFD4-81DF832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1" y="1825625"/>
            <a:ext cx="3151697" cy="42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24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176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Cascadia Code ExtraLight</vt:lpstr>
      <vt:lpstr>Comic Sans MS</vt:lpstr>
      <vt:lpstr>ROG Fonts</vt:lpstr>
      <vt:lpstr>Тема Office</vt:lpstr>
      <vt:lpstr>Game Center</vt:lpstr>
      <vt:lpstr>Идея проекта</vt:lpstr>
      <vt:lpstr>Главное меню</vt:lpstr>
      <vt:lpstr>Презентация PowerPoint</vt:lpstr>
      <vt:lpstr>Реализация тетриса</vt:lpstr>
      <vt:lpstr>Денди танчики</vt:lpstr>
      <vt:lpstr>Flappy Bird</vt:lpstr>
      <vt:lpstr>Спасибо за просмотр!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Center</dc:title>
  <dc:creator>Тарас Педченко</dc:creator>
  <cp:lastModifiedBy>Ученик</cp:lastModifiedBy>
  <cp:revision>3</cp:revision>
  <dcterms:created xsi:type="dcterms:W3CDTF">2025-01-29T20:24:25Z</dcterms:created>
  <dcterms:modified xsi:type="dcterms:W3CDTF">2025-01-30T15:52:00Z</dcterms:modified>
</cp:coreProperties>
</file>